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9" r:id="rId2"/>
    <p:sldId id="460" r:id="rId3"/>
    <p:sldId id="374" r:id="rId4"/>
    <p:sldId id="461" r:id="rId5"/>
    <p:sldId id="462" r:id="rId6"/>
    <p:sldId id="345" r:id="rId7"/>
    <p:sldId id="350" r:id="rId8"/>
    <p:sldId id="34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88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39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9239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00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009164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56387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32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5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2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37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9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0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6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51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86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29-Oct-18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0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762000"/>
          </a:xfrm>
        </p:spPr>
        <p:txBody>
          <a:bodyPr/>
          <a:lstStyle/>
          <a:p>
            <a:r>
              <a:rPr lang="en-US" dirty="0"/>
              <a:t>6) M.K. 35 </a:t>
            </a:r>
            <a:r>
              <a:rPr lang="en-US" dirty="0" err="1"/>
              <a:t>yo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785" y="1571505"/>
            <a:ext cx="8596668" cy="3880773"/>
          </a:xfrm>
        </p:spPr>
        <p:txBody>
          <a:bodyPr>
            <a:noAutofit/>
          </a:bodyPr>
          <a:lstStyle/>
          <a:p>
            <a:r>
              <a:rPr lang="en-US" sz="2800" dirty="0"/>
              <a:t>Periods very heavy and painful.</a:t>
            </a:r>
          </a:p>
          <a:p>
            <a:r>
              <a:rPr lang="en-US" sz="2800" dirty="0"/>
              <a:t>Increased urinary frequency.</a:t>
            </a:r>
          </a:p>
          <a:p>
            <a:r>
              <a:rPr lang="en-US" sz="2800" dirty="0"/>
              <a:t>Can feel a mass on her abdomen.</a:t>
            </a:r>
          </a:p>
          <a:p>
            <a:r>
              <a:rPr lang="en-US" sz="2800" dirty="0"/>
              <a:t>Never pregnant.</a:t>
            </a:r>
          </a:p>
          <a:p>
            <a:r>
              <a:rPr lang="en-US" sz="2800" dirty="0"/>
              <a:t>Myomectomy 10 years ago (laparotomy)</a:t>
            </a:r>
          </a:p>
          <a:p>
            <a:r>
              <a:rPr lang="en-US" sz="2800" dirty="0"/>
              <a:t>Known fibroids for at least 6 years.</a:t>
            </a:r>
          </a:p>
          <a:p>
            <a:endParaRPr lang="en-US" sz="2800" dirty="0"/>
          </a:p>
          <a:p>
            <a:r>
              <a:rPr lang="en-US" sz="2800" dirty="0"/>
              <a:t>US - uterus 535 cc. 2 large fibroids 10.4 x 9.5 x 7.5 and 8.1 x 9.0 x 9.2. Several small fibroids..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83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M.K. Summary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4000" dirty="0"/>
              <a:t>Large fibroids</a:t>
            </a:r>
          </a:p>
          <a:p>
            <a:r>
              <a:rPr lang="en-AU" sz="4000" dirty="0"/>
              <a:t>Symptomatic</a:t>
            </a:r>
          </a:p>
          <a:p>
            <a:r>
              <a:rPr lang="en-AU" sz="4000" dirty="0"/>
              <a:t>Recurrence</a:t>
            </a:r>
          </a:p>
          <a:p>
            <a:r>
              <a:rPr lang="en-AU" sz="4000" dirty="0"/>
              <a:t>Never pregnant</a:t>
            </a:r>
          </a:p>
          <a:p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061968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03" y="3438144"/>
            <a:ext cx="4559808" cy="34198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03" y="18288"/>
            <a:ext cx="4559808" cy="3419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b="17535"/>
          <a:stretch/>
        </p:blipFill>
        <p:spPr>
          <a:xfrm>
            <a:off x="1072610" y="0"/>
            <a:ext cx="4382548" cy="3332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3349815"/>
            <a:ext cx="4559808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8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9091698" cy="771524"/>
          </a:xfrm>
        </p:spPr>
        <p:txBody>
          <a:bodyPr>
            <a:normAutofit/>
          </a:bodyPr>
          <a:lstStyle/>
          <a:p>
            <a:r>
              <a:rPr lang="en-US" dirty="0"/>
              <a:t>7) J.L . 30 </a:t>
            </a:r>
            <a:r>
              <a:rPr lang="en-US" dirty="0" err="1"/>
              <a:t>yo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67" y="1381124"/>
            <a:ext cx="9081558" cy="522922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G1 P1.  Dec -2012 – Normal delivery at 38 weeks.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30-05-12 (8 weeks gestation)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/>
              <a:t>8 weeks size embryo. FHH +.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/>
              <a:t>Note is made of a large fundal uterine fibroid 124 x 95 x 55 mm. Fibroid does not appear to compress the </a:t>
            </a:r>
            <a:r>
              <a:rPr lang="en-US" sz="2000" dirty="0" err="1"/>
              <a:t>gestac</a:t>
            </a:r>
            <a:r>
              <a:rPr lang="en-US" sz="2000" dirty="0"/>
              <a:t>. sac.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11-06-14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/>
              <a:t>Fibroid: Size 161 x 154 x 98 mm. Volume 1272.2 ml. Type: intramural. Position: fundus. Extends to within 8 mm of the endometrium.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15-11-14 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/>
              <a:t>Large fibroid extending up to the abdomen. Approximate measurement 180  x 160 x 100 mm. 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04-03-15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/>
              <a:t>Fibroid: 186 x 181 x 99 mm, </a:t>
            </a:r>
            <a:r>
              <a:rPr lang="en-US" sz="2000" dirty="0" err="1"/>
              <a:t>vol</a:t>
            </a:r>
            <a:r>
              <a:rPr lang="en-US" sz="2000" dirty="0"/>
              <a:t> 1745ml. Type: Intramural fibroid.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/>
              <a:t>Trying to fall pregnant unsuccessfully for about 12 months.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3465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J.L. Summary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4000" dirty="0"/>
              <a:t>Very large fibroid</a:t>
            </a:r>
          </a:p>
          <a:p>
            <a:r>
              <a:rPr lang="en-AU" sz="4000" dirty="0"/>
              <a:t>Trying to fall pregnant</a:t>
            </a:r>
          </a:p>
        </p:txBody>
      </p:sp>
    </p:spTree>
    <p:extLst>
      <p:ext uri="{BB962C8B-B14F-4D97-AF65-F5344CB8AC3E}">
        <p14:creationId xmlns:p14="http://schemas.microsoft.com/office/powerpoint/2010/main" val="1541617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" y="264941"/>
            <a:ext cx="5907024" cy="5631942"/>
          </a:xfrm>
          <a:scene3d>
            <a:camera prst="orthographicFront">
              <a:rot lat="300000" lon="0" rev="0"/>
            </a:camera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7477" y="926718"/>
            <a:ext cx="6632448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70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" y="0"/>
            <a:ext cx="5803392" cy="43525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83" y="2136149"/>
            <a:ext cx="621792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9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027" y="1085877"/>
            <a:ext cx="6217920" cy="46634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8696" y="1263376"/>
            <a:ext cx="621792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9092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231</Words>
  <Application>Microsoft Office PowerPoint</Application>
  <PresentationFormat>Widescreen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6) M.K. 35 yo</vt:lpstr>
      <vt:lpstr>M.K. Summary</vt:lpstr>
      <vt:lpstr>PowerPoint Presentation</vt:lpstr>
      <vt:lpstr>7) J.L . 30 yo</vt:lpstr>
      <vt:lpstr>J.L. Summary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Natalija Homatopoulos</dc:creator>
  <cp:lastModifiedBy>Natalija Homatopoulos</cp:lastModifiedBy>
  <cp:revision>2</cp:revision>
  <dcterms:created xsi:type="dcterms:W3CDTF">2018-10-29T05:04:06Z</dcterms:created>
  <dcterms:modified xsi:type="dcterms:W3CDTF">2018-10-29T05:09:27Z</dcterms:modified>
</cp:coreProperties>
</file>